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71" r:id="rId8"/>
    <p:sldId id="264" r:id="rId9"/>
    <p:sldId id="272" r:id="rId10"/>
    <p:sldId id="265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65C4AA-0149-4A7D-B04A-0D95A8641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FFAED10-4687-4FEE-9E54-3AC606C9B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86B31D-AF8F-4838-BD17-63FB6AB9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7BE8BE-1022-4B16-A458-0030B63A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759DE9-0D10-420A-8093-2F5F3652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343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F086F4-E9BF-4111-B9F1-5A4FBFC1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79DB949-1A2C-4F5B-8085-E74E2F545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8E6C6A-AD08-49AB-961A-A53577A9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A1F638-EEA0-4F9E-9F37-5473AFB3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8AC6DF-787C-40A6-831D-6862A73D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21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1BCE39A-EAC1-4478-93D3-B13436D06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0508137-7E2A-4DCB-A904-E6E6939D2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B5FBCD-D375-4D7D-8217-6CE83884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315406-1A8E-475E-ADC3-52AA0A82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BC061E1-57E9-4CBF-86D4-F7C91015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3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17379C-8E08-4070-8983-74CE8764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F433E3-520F-4F82-9CAA-605DE160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56D4F7-B700-45C7-94CC-23DB95B0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DC2FAD-C696-4000-A2C5-A24A2C99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38DA70-B3F2-48AB-BF40-0747C751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3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D837A4-286F-464B-ACA4-3CBDC79D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2C1535-F61C-4E18-9298-D91FEA516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794F8F-1731-4FFB-8D4C-E6B5740B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156FF2-195A-4BFD-A852-91419C6B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8126F8-7713-4B91-AC98-0D90A5F2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9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05F372-775D-432C-B255-10A97642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0E4101-F795-4D6B-91CD-E2C247342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65666AC-6E49-43B0-9F20-487A016EC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A69CF4-F4E6-40CA-A9E6-0F8E96FF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249D5D-CF4B-4410-BAB3-7DAF7543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7B5223D-60FD-4660-A192-63D022BF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75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3E48DB-C6B2-423C-8263-F2E4B7EC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D9B813-A08F-4E98-88ED-BF603B27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78834FB-CA71-4474-9C38-B55FE6A22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5B911F6-F334-429A-94EA-30EADB3AE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B5729F0-19E2-404E-8E91-1A0200BA7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354D143-5A9B-4328-8457-38B90AC4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9F77A42-A47F-42AA-AFB3-F01B3B45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DBAF85D-9C26-412E-8D1A-C6B6CFE7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E99B3F-44AB-4406-9ACA-F6882A78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853ED2D-7BDA-4AA1-AE90-649AE866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ADA574B-E8E9-42D8-9C55-8C615588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C647B27-31D4-42E3-8005-773E8A64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41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4F92ECD-A9DD-462F-AA7A-34418742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8BDCBE8-EA30-4B44-B7F3-B56FA26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227A99E-6599-41E4-B18B-7E9BD063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52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BA4E73-F3F9-4162-8094-0A5FB22C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AA9E33-9D6A-487B-A9B6-EF2EAA07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F60AB9B-B8FD-418E-B7BA-3DD268942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7FB703E-94AD-42D4-8A43-7F9252E7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4B8A4CB-6E29-45B0-BFA0-5E9898B6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E7267E3-D1D5-4926-931F-0D131109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77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514AEA-4A04-4603-A057-9C83FEB6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07D689F-EBA4-47D4-9FE2-3BE0222B7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128F18B-3A78-4B7D-A1BC-0ECB3CC21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FD0320B-47F5-4A6E-892D-D41C24F0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D68171-B02D-4E99-97C0-DC5204A3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8736094-F449-4582-984C-49E0C137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61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A54E5CD-EC73-426F-B832-B3B52541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C626537-C42F-4183-A6D1-E21B1624A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DA8D946-DABE-4A02-B594-2FA8E7694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8965-22EF-4792-9C40-76037675FD64}" type="datetimeFigureOut">
              <a:rPr lang="hu-HU" smtClean="0"/>
              <a:pPr/>
              <a:t>2017.11.10.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65EC0E-DDE1-4CD7-A1F5-27B99AF96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2414FC-53EC-4DF0-A160-C23EB976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CB26-1CFF-4E84-8E46-D485611755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51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ulmoment.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0087F7-6694-4D94-85E2-FDD9207E9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OKOSTELEFONOS ALKALMAZÁS AZ ASZTMA GONDOZÁSBAN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F2B67FD-72B7-4E49-A256-F86262DF9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Szánthó András dr. </a:t>
            </a:r>
          </a:p>
          <a:p>
            <a:r>
              <a:rPr lang="hu-HU" dirty="0"/>
              <a:t>2017.11.10.</a:t>
            </a:r>
          </a:p>
          <a:p>
            <a:r>
              <a:rPr lang="hu-HU" dirty="0" err="1"/>
              <a:t>Gyermektüdőgyógyászat</a:t>
            </a:r>
            <a:r>
              <a:rPr lang="hu-HU" dirty="0"/>
              <a:t> Kongresszus Balatonfüred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104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D6F9B2-8B71-4188-BD62-21AAEBE6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Javasolt munkamódszer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BEC9BC2-C43B-4BD7-A0E2-D64181688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48" y="4006948"/>
            <a:ext cx="2851052" cy="285105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F284D4-C97A-4FF9-AE23-00E674A7F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PULMOMENT - használó pácienst célszerű jelölni az orvos által használt egészségügyi szoftverben.</a:t>
            </a:r>
          </a:p>
          <a:p>
            <a:endParaRPr lang="hu-HU" dirty="0"/>
          </a:p>
          <a:p>
            <a:r>
              <a:rPr lang="hu-HU" dirty="0"/>
              <a:t>Az ABC sorrendben a PULMOMENTET használó pácienseket mutató internetes felületet a háttérben megnyitva tartani rendelés közben.</a:t>
            </a:r>
          </a:p>
          <a:p>
            <a:endParaRPr lang="hu-HU" dirty="0"/>
          </a:p>
          <a:p>
            <a:r>
              <a:rPr lang="hu-HU" dirty="0"/>
              <a:t>Az elmúlt hónapok tüneteinek áttekintése 10-20 másodperc </a:t>
            </a:r>
          </a:p>
        </p:txBody>
      </p:sp>
    </p:spTree>
    <p:extLst>
      <p:ext uri="{BB962C8B-B14F-4D97-AF65-F5344CB8AC3E}">
        <p14:creationId xmlns:p14="http://schemas.microsoft.com/office/powerpoint/2010/main" val="18943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55416F-EDE1-477F-9680-42700DE0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07329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Kiegészítő funkciók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FF6259-3353-4EE4-9EFA-CD8503986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54059"/>
            <a:ext cx="5157787" cy="428081"/>
          </a:xfrm>
        </p:spPr>
        <p:txBody>
          <a:bodyPr/>
          <a:lstStyle/>
          <a:p>
            <a:pPr algn="ctr"/>
            <a:r>
              <a:rPr lang="hu-HU" dirty="0"/>
              <a:t>Páciens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D6D3A51-CA06-4171-8AE4-E48BB17FF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26"/>
            <a:ext cx="2841674" cy="2841674"/>
          </a:xfrm>
          <a:prstGeom prst="rect">
            <a:avLst/>
          </a:prstGeo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BF257950-52EA-42CF-A38A-2B4A7041F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6180"/>
            <a:ext cx="5157787" cy="4093483"/>
          </a:xfrm>
        </p:spPr>
        <p:txBody>
          <a:bodyPr/>
          <a:lstStyle/>
          <a:p>
            <a:r>
              <a:rPr lang="hu-HU" dirty="0"/>
              <a:t>Figyelmeztet a legközelebbi vizit időpontjára</a:t>
            </a:r>
          </a:p>
          <a:p>
            <a:r>
              <a:rPr lang="hu-HU" dirty="0"/>
              <a:t>Az orvos által meghatározott kommunikációs csatorna használata</a:t>
            </a: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65BE15C-447B-426B-922A-0CDAE6CA4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80185"/>
            <a:ext cx="5183188" cy="401955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dirty="0"/>
              <a:t>Orvos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218C3F7-2891-4A51-9544-1801E2912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6180"/>
            <a:ext cx="5183188" cy="4093483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PULMOMENT felületről írt üzenetet minden bejelentkező beteg megkapja.</a:t>
            </a:r>
          </a:p>
          <a:p>
            <a:r>
              <a:rPr lang="hu-HU" dirty="0"/>
              <a:t>Becsatolható az orvos honlapja</a:t>
            </a:r>
          </a:p>
          <a:p>
            <a:r>
              <a:rPr lang="hu-HU" dirty="0"/>
              <a:t>Becsatolható az orvos közösségi oldala – az ott posztolt tartalmak megjelennek az applikációt használók telefonján.</a:t>
            </a:r>
          </a:p>
          <a:p>
            <a:r>
              <a:rPr lang="hu-HU" dirty="0"/>
              <a:t>Egyedi leveleket írhat pácienseinek az orvos. </a:t>
            </a:r>
          </a:p>
          <a:p>
            <a:r>
              <a:rPr lang="hu-HU" dirty="0"/>
              <a:t>Becsatolt pollen és légszennyezettségi adatok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87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2C0F66-E842-4293-A2B9-CAA7E091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Előnyök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170A27-1FF9-4567-8A24-2E8D7C037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Pontosabb adatok születhetnek a jelen idejű rögzítési lehetőség miatt.</a:t>
            </a:r>
          </a:p>
          <a:p>
            <a:r>
              <a:rPr lang="hu-HU" dirty="0"/>
              <a:t>Gyors áttekinthetőség az orvos számára.</a:t>
            </a:r>
          </a:p>
          <a:p>
            <a:r>
              <a:rPr lang="hu-HU" dirty="0"/>
              <a:t>További adatok eszközök csatolásával – PEF mérő, </a:t>
            </a:r>
            <a:r>
              <a:rPr lang="hu-HU" dirty="0" err="1"/>
              <a:t>pulzoximéter</a:t>
            </a:r>
            <a:r>
              <a:rPr lang="hu-HU" dirty="0"/>
              <a:t>, gyógyszer adagolás mérő, stb. </a:t>
            </a:r>
          </a:p>
          <a:p>
            <a:r>
              <a:rPr lang="hu-HU" dirty="0"/>
              <a:t>Új, az orvos által modulálható kommunikációs </a:t>
            </a:r>
          </a:p>
          <a:p>
            <a:pPr marL="0" indent="0">
              <a:buNone/>
            </a:pPr>
            <a:r>
              <a:rPr lang="hu-HU" dirty="0"/>
              <a:t>   csatorna az orvos és a beteg között.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597CED7-B872-4CDD-9E7B-557835466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6" y="3957710"/>
            <a:ext cx="2907323" cy="29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1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CC8130-2238-41D9-8182-2DDC3A1A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egyik lehetséges jövőkép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3DDB64-5E2D-423B-818F-2D8E2CBB6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Jelenleg a PULMOMENT használata ingyenes.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r>
              <a:rPr lang="hu-HU" dirty="0"/>
              <a:t>Az applikáció az is marad.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Dolgozunk az orvos új típusú munkájának megfizetésén</a:t>
            </a:r>
          </a:p>
          <a:p>
            <a:endParaRPr lang="hu-HU" dirty="0"/>
          </a:p>
          <a:p>
            <a:pPr lvl="1"/>
            <a:r>
              <a:rPr lang="hu-HU" dirty="0"/>
              <a:t>Biztosító és/vagy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Páciens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614779F-E8AB-48C3-BF1E-4F474F4AA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86" y="4077286"/>
            <a:ext cx="2780714" cy="27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4B8919-2979-4588-922F-6B72E0B1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PULMOMENT projekt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F3FF7C-4A99-403C-BD63-5CE2AD90B1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Okostelefonra letölthető páciens alkalmazás a tünetek naplózására és kapcsolattartásra a választott orvossal.  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DF2A87-9913-4210-A8C1-138DE6262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Internetes felület az orvosok számára a beteg követésére és kapcsolattartásra.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0E04E97-7D54-460B-9144-7EF742D36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49" y="3467686"/>
            <a:ext cx="4314092" cy="3235569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93C735DD-69DE-41A5-A418-A4E13D13E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50" y="3084652"/>
            <a:ext cx="4200658" cy="238282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86C556A-6E92-41C9-9A83-E465BA3A3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87" y="3923863"/>
            <a:ext cx="3971959" cy="22531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4AB7B83-95B3-479C-8262-CA0D13FA89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41" y="4628271"/>
            <a:ext cx="3930759" cy="22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291070-AC62-488F-A2F1-AB94D087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Tüneti napló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4F4015-6A49-4593-B01F-7E5BBA99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igény a krónikus beteg tüneteinek naplózására nem újdonság.</a:t>
            </a:r>
          </a:p>
          <a:p>
            <a:pPr lvl="1"/>
            <a:r>
              <a:rPr lang="hu-HU" dirty="0"/>
              <a:t>Hasi panaszok</a:t>
            </a:r>
          </a:p>
          <a:p>
            <a:pPr lvl="1"/>
            <a:r>
              <a:rPr lang="hu-HU" dirty="0"/>
              <a:t>Fejfájás</a:t>
            </a:r>
          </a:p>
          <a:p>
            <a:pPr lvl="1"/>
            <a:r>
              <a:rPr lang="hu-HU" dirty="0"/>
              <a:t>Asztma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Tüneti napló az asztma gondozásában</a:t>
            </a:r>
          </a:p>
          <a:p>
            <a:pPr lvl="1"/>
            <a:r>
              <a:rPr lang="hu-HU" dirty="0"/>
              <a:t>I. Gyermekklinika – Cserháti – Mezei</a:t>
            </a:r>
          </a:p>
          <a:p>
            <a:pPr lvl="1"/>
            <a:r>
              <a:rPr lang="hu-HU" dirty="0"/>
              <a:t>Budai Gyermekkórház – Osváth </a:t>
            </a:r>
          </a:p>
          <a:p>
            <a:pPr lvl="1"/>
            <a:r>
              <a:rPr lang="hu-HU" dirty="0"/>
              <a:t>Gyógyszergyárak – GSK, </a:t>
            </a:r>
            <a:r>
              <a:rPr lang="hu-HU" dirty="0" err="1"/>
              <a:t>AstraZeneca</a:t>
            </a:r>
            <a:r>
              <a:rPr lang="hu-HU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62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20D133-3495-445A-8B9E-76383CA8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Írott napló szemben az applikációval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8F1977-3215-474D-A115-F2F8529A4E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Sokszor a vizit előtti napokban, emlékezetből kerülnek kitöltésre az írott naplók.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 kamaszok adatközlési kedve sokszor a család felé is gyenge.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2835E0C-54E3-497F-A535-B20106C49D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panasszal egyidejű adatrögzítés lehetősége megjelenik az okos eszközzel.</a:t>
            </a:r>
          </a:p>
          <a:p>
            <a:endParaRPr lang="hu-HU" dirty="0"/>
          </a:p>
          <a:p>
            <a:r>
              <a:rPr lang="hu-HU" dirty="0"/>
              <a:t>A kamaszok vonzalma a kütyükhöz javíthatja az adatközlést.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r>
              <a:rPr lang="hu-HU" dirty="0" err="1"/>
              <a:t>Compliance</a:t>
            </a:r>
            <a:r>
              <a:rPr lang="hu-HU" dirty="0"/>
              <a:t> mérési lehetőséget rejt magában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311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BA059F-1A63-4D10-9072-1A3C8CB8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Betegek tájékoztatása a lehetőségről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57D98D-7D05-4F73-B5F5-63FB8B320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Szóban kapnak tájékoztatást, az orvos beteg találkozás végén, amennyire a rendelés intenzitása engedi.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Olvashatnak róla az ambuláns lap hátoldalára nyomtatott pár soros tájékoztatóban. </a:t>
            </a:r>
          </a:p>
          <a:p>
            <a:endParaRPr lang="hu-HU" dirty="0"/>
          </a:p>
          <a:p>
            <a:r>
              <a:rPr lang="hu-HU" dirty="0"/>
              <a:t>Megjelent a vállalkozás közösségi oldalán, és honlapján.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Sajtó: Index, M2, </a:t>
            </a:r>
            <a:r>
              <a:rPr lang="hu-HU" dirty="0" err="1"/>
              <a:t>DunaTV</a:t>
            </a:r>
            <a:r>
              <a:rPr lang="hu-HU" dirty="0"/>
              <a:t>, </a:t>
            </a:r>
            <a:r>
              <a:rPr lang="hu-HU" dirty="0" err="1"/>
              <a:t>FixTV</a:t>
            </a:r>
            <a:r>
              <a:rPr lang="hu-HU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11E5069-9582-4547-AD8F-689D204DB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50" y="4049150"/>
            <a:ext cx="2808849" cy="28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5C4233-75B9-4253-9CAF-C1F6CF94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Fogadtatás a páciensek körében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308CC09-DA69-4278-B3D5-EC733C12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6" y="3711526"/>
            <a:ext cx="3146474" cy="314647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775633-6444-44D2-9EEE-3B615CC7F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Jelenleg 60-70 között van a páciens felhasználók száma.</a:t>
            </a:r>
          </a:p>
          <a:p>
            <a:endParaRPr lang="hu-HU" dirty="0"/>
          </a:p>
          <a:p>
            <a:r>
              <a:rPr lang="hu-HU" dirty="0"/>
              <a:t>Pozitív a fogadtatás. Érkeznek javaslatok.</a:t>
            </a:r>
          </a:p>
          <a:p>
            <a:endParaRPr lang="hu-HU" dirty="0"/>
          </a:p>
          <a:p>
            <a:r>
              <a:rPr lang="hu-HU" dirty="0"/>
              <a:t>Olyan is használta, aki a gyógyszerei nevét se tudta megjegyezni az évek során.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97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69386EE-01D5-40CB-AA39-EE4E4BE8B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3860188" cy="686255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F59A1BA-A0B9-41CA-8CC5-B77FEB63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91" y="4557"/>
            <a:ext cx="3857625" cy="685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5DF96D9-3B21-4225-A51B-5A112379A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18" y="4557"/>
            <a:ext cx="3857625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2CE5C31-6C47-45C2-A183-B2A228648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E89729-1584-4689-B84E-29951F78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Internetes orvosi felület – </a:t>
            </a:r>
            <a:r>
              <a:rPr lang="hu-HU" sz="4000" b="1" dirty="0">
                <a:hlinkClick r:id="rId2"/>
              </a:rPr>
              <a:t>www.pulmoment.hu</a:t>
            </a:r>
            <a:r>
              <a:rPr lang="hu-HU" sz="4000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12C00E-998A-4A77-A814-65AF4ADAB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Regisztráció</a:t>
            </a:r>
          </a:p>
          <a:p>
            <a:endParaRPr lang="hu-HU" dirty="0"/>
          </a:p>
          <a:p>
            <a:r>
              <a:rPr lang="hu-HU" dirty="0"/>
              <a:t>Ellenőrzés – közhiteles adatbázisokból - PULMOMENT</a:t>
            </a:r>
          </a:p>
          <a:p>
            <a:pPr lvl="1"/>
            <a:r>
              <a:rPr lang="hu-HU" dirty="0"/>
              <a:t>Érvényes szakvizsga</a:t>
            </a:r>
          </a:p>
          <a:p>
            <a:pPr lvl="1"/>
            <a:r>
              <a:rPr lang="hu-HU" dirty="0"/>
              <a:t>Legális munkahely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Aktiválás - PULMOMENT</a:t>
            </a:r>
          </a:p>
          <a:p>
            <a:pPr lvl="1"/>
            <a:r>
              <a:rPr lang="hu-HU" dirty="0"/>
              <a:t>Be tud lépni az internetes felületre</a:t>
            </a:r>
          </a:p>
          <a:p>
            <a:pPr lvl="1"/>
            <a:r>
              <a:rPr lang="hu-HU" dirty="0"/>
              <a:t>Megjelenik a neve és publikusnak szánt adatai a </a:t>
            </a:r>
          </a:p>
          <a:p>
            <a:pPr marL="457200" lvl="1" indent="0">
              <a:buNone/>
            </a:pPr>
            <a:r>
              <a:rPr lang="hu-HU" dirty="0"/>
              <a:t>   páciens applikációban</a:t>
            </a:r>
          </a:p>
          <a:p>
            <a:pPr lvl="1"/>
            <a:r>
              <a:rPr lang="hu-HU" dirty="0"/>
              <a:t>Páciensek számára választhatóvá válik  </a:t>
            </a:r>
          </a:p>
          <a:p>
            <a:pPr marL="457200" lvl="1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5D355F8-84C2-4CD5-B846-79683D7AE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70" y="3866270"/>
            <a:ext cx="2991729" cy="29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7489051-C1FA-4472-AF7B-9880CAA01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" y="0"/>
            <a:ext cx="12089876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4A2152C-B7D2-4E82-8272-F83344313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0" y="267286"/>
            <a:ext cx="12089876" cy="685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AF1E2E5-40EC-47B5-AB6D-F24A6C0E7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4" y="534572"/>
            <a:ext cx="12089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435</Words>
  <Application>Microsoft Office PowerPoint</Application>
  <PresentationFormat>Szélesvásznú</PresentationFormat>
  <Paragraphs>84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OKOSTELEFONOS ALKALMAZÁS AZ ASZTMA GONDOZÁSBAN </vt:lpstr>
      <vt:lpstr>PULMOMENT projekt</vt:lpstr>
      <vt:lpstr>Tüneti napló</vt:lpstr>
      <vt:lpstr>Írott napló szemben az applikációval</vt:lpstr>
      <vt:lpstr>Betegek tájékoztatása a lehetőségről</vt:lpstr>
      <vt:lpstr>Fogadtatás a páciensek körében</vt:lpstr>
      <vt:lpstr>PowerPoint-bemutató</vt:lpstr>
      <vt:lpstr>Internetes orvosi felület – www.pulmoment.hu </vt:lpstr>
      <vt:lpstr>PowerPoint-bemutató</vt:lpstr>
      <vt:lpstr>Javasolt munkamódszer</vt:lpstr>
      <vt:lpstr>Kiegészítő funkciók</vt:lpstr>
      <vt:lpstr>Előnyök</vt:lpstr>
      <vt:lpstr>Az egyik lehetséges jövőkép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OKOSTELEFONOS ALKLAMZÁS AZ ASZTMA GONDOZÁSBAN</dc:title>
  <dc:creator>Dr. Szánthó András</dc:creator>
  <cp:lastModifiedBy>Dr. Szánthó András</cp:lastModifiedBy>
  <cp:revision>19</cp:revision>
  <dcterms:created xsi:type="dcterms:W3CDTF">2017-11-05T08:34:22Z</dcterms:created>
  <dcterms:modified xsi:type="dcterms:W3CDTF">2017-11-09T23:21:32Z</dcterms:modified>
</cp:coreProperties>
</file>